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315" r:id="rId3"/>
    <p:sldId id="377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39" r:id="rId26"/>
    <p:sldId id="370" r:id="rId27"/>
    <p:sldId id="358" r:id="rId28"/>
    <p:sldId id="374" r:id="rId29"/>
    <p:sldId id="287" r:id="rId30"/>
    <p:sldId id="361" r:id="rId31"/>
    <p:sldId id="362" r:id="rId32"/>
    <p:sldId id="360" r:id="rId33"/>
    <p:sldId id="364" r:id="rId34"/>
    <p:sldId id="29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77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4" d="100"/>
          <a:sy n="104" d="100"/>
        </p:scale>
        <p:origin x="151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00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2A65BC-A1AE-5D17-FB50-D175329F2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D9F53E-BDE4-CDAB-66A9-40BFBE371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9F55A738-B68E-6DDA-E059-7059C30E1FD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906E85-9AFF-A199-7ED2-A90D995F9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D590C405-7030-BF99-7ED7-246D2BB2CE9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B8EE4F8C-2E58-A451-2719-48988A0B78B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CEB79E15-F7CD-6CD8-12F8-BD774134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91" name="사각형: 둥근 모서리 26">
            <a:extLst>
              <a:ext uri="{FF2B5EF4-FFF2-40B4-BE49-F238E27FC236}">
                <a16:creationId xmlns:a16="http://schemas.microsoft.com/office/drawing/2014/main" id="{0E4A983E-CA26-604D-09BD-211D71016DD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51A41E-E670-2312-67E4-AFB5FDDB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F4E7F9F-E81E-264F-67F1-2261EF859E8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722BE1-3405-309C-73CC-538D3ED1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3DC963F6-25B8-BBCC-1B04-3CE6E09A090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82E48C-3046-3D8C-B5EA-78729A56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0FA5E0F8-8CC6-A87D-AD96-28772427EC8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45077D9-43ED-1831-4D4E-3B20038EC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6EE6A61D-0EA7-9A46-E087-D9299DC2509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3CC458-15EF-58E7-32D5-D86D43FA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91323CDD-5E9E-C59E-00BC-F6A0C5B7205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1402DD-6950-60D8-5DFD-D2A8E4F2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CC4BBFF7-CD92-B35B-7F09-53871FF03D6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37853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CE04A8-64C4-89A0-7F04-5A92DEC0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90B62F-48E2-B3A3-D390-D86D4406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8C4CF61E-8373-429B-5FD3-4AAABD98BF36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43B89CB-B713-4B0B-E62E-CF64FA347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54" name="사각형: 둥근 모서리 26">
            <a:extLst>
              <a:ext uri="{FF2B5EF4-FFF2-40B4-BE49-F238E27FC236}">
                <a16:creationId xmlns:a16="http://schemas.microsoft.com/office/drawing/2014/main" id="{FDAC8C2A-AEFE-F984-DB7D-574C12B79BB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4B39F5-804F-9B1B-D36A-6A59865A6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7A8887FE-5483-6A96-8173-BF7FAA6670E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833FA9-1541-02A5-6BAD-C87A8BD57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8099066B-2374-C2B1-C448-2305AB6B9CD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0F75E1-7A2E-0D43-042B-4A40A25C9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0" name="사각형: 둥근 모서리 26">
            <a:extLst>
              <a:ext uri="{FF2B5EF4-FFF2-40B4-BE49-F238E27FC236}">
                <a16:creationId xmlns:a16="http://schemas.microsoft.com/office/drawing/2014/main" id="{C1EF52DE-67AC-3EEE-9E67-6DBADC42DC08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7383A16-5635-0437-DF36-FA93CB25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D1689A0B-A7D8-D8ED-64B0-385C3B6772C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4E6C35-F955-4FF0-D707-B921DB13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2" name="사각형: 둥근 모서리 26">
            <a:extLst>
              <a:ext uri="{FF2B5EF4-FFF2-40B4-BE49-F238E27FC236}">
                <a16:creationId xmlns:a16="http://schemas.microsoft.com/office/drawing/2014/main" id="{29616CE0-7335-0521-C56D-711BD965990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7F40C2-B06E-809B-09BA-A45F5DB11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A5D967A-F7C6-7D67-ED51-C6C55F51CC1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E77B3E-50F8-0E55-2A1C-FFB1E1A6F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79D1AD3B-D4D6-6B33-201B-D4AE11EA382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F96D0C-6A90-965E-7544-29DDA825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44E9C056-C2F0-90E7-A8D6-C4A7F72E7BF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A746AB-9EDD-DD90-5E04-10255E898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8DCFEA2-FD25-3801-86D6-6DE6784769A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453455-4D34-4DDA-7ECA-B3A40C40B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AFF764EB-22DF-A175-1421-5773B08BCB8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13147-01CE-6B3D-313D-5AEED973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06AB3E1-AE74-9160-3B88-1E1B34C0695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5ED5EC-064A-A4B5-2A4F-C15B1734E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C7500637-46CD-7B82-4D3C-E50C3719767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CE3BD0-A277-0392-0CFB-A745352E8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4" name="사각형: 둥근 모서리 26">
            <a:extLst>
              <a:ext uri="{FF2B5EF4-FFF2-40B4-BE49-F238E27FC236}">
                <a16:creationId xmlns:a16="http://schemas.microsoft.com/office/drawing/2014/main" id="{01E962C8-CE2A-8E9B-B0A0-BDF35F75C2E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722443-407A-2C14-02A3-F9FB3D18D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C2AA41-4A8D-17E6-D527-BE3B9E91A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2AEDE906-2236-DE9A-1320-CC105DEB0F9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AF2625-14D6-18F4-18CF-7F4C4E16D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8" name="사각형: 둥근 모서리 26">
            <a:extLst>
              <a:ext uri="{FF2B5EF4-FFF2-40B4-BE49-F238E27FC236}">
                <a16:creationId xmlns:a16="http://schemas.microsoft.com/office/drawing/2014/main" id="{32C8AE77-3E4B-DC03-95E5-F96B4E4F62F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3D0C5B-0F40-D2FB-7FC5-EDD4A1C03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283DBBF-9867-87D3-A776-7B0635AA87E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2F992A-DBBC-DE0D-48B6-EBFEC394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9659BEF-F123-08F4-4B5B-57C4F02FD4D3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584A0373-720E-201C-2697-4A8420C8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B851744A-AE4F-BFAF-4985-F81C612084E7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A97F1C-D0EA-49EF-11B3-3BEDA23B6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2096E5B6-DD78-0BA2-8120-DB274B63CE3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1966</Words>
  <Application>Microsoft Office PowerPoint</Application>
  <PresentationFormat>화면 슬라이드 쇼(4:3)</PresentationFormat>
  <Paragraphs>547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이 상민</cp:lastModifiedBy>
  <cp:revision>265</cp:revision>
  <dcterms:created xsi:type="dcterms:W3CDTF">2014-04-16T00:55:54Z</dcterms:created>
  <dcterms:modified xsi:type="dcterms:W3CDTF">2022-08-04T07:46:09Z</dcterms:modified>
</cp:coreProperties>
</file>